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ppt" ContentType="application/vnd.ms-powerpoi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13" autoAdjust="0"/>
    <p:restoredTop sz="94660"/>
  </p:normalViewPr>
  <p:slideViewPr>
    <p:cSldViewPr>
      <p:cViewPr>
        <p:scale>
          <a:sx n="62" d="100"/>
          <a:sy n="62" d="100"/>
        </p:scale>
        <p:origin x="-1590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__Microsoft_Office_PowerPoint_97-20031.ppt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28860" y="285728"/>
            <a:ext cx="5715040" cy="1470025"/>
          </a:xfrm>
        </p:spPr>
        <p:txBody>
          <a:bodyPr/>
          <a:lstStyle/>
          <a:p>
            <a:pPr algn="ctr"/>
            <a:r>
              <a:rPr lang="ru-RU" dirty="0" smtClean="0"/>
              <a:t>Лист контроля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71736" y="4071942"/>
            <a:ext cx="4714908" cy="17526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Норма оценки: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6-8 баллов – оценка «3»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9-14 </a:t>
            </a:r>
            <a:r>
              <a:rPr lang="ru-RU" dirty="0" smtClean="0">
                <a:solidFill>
                  <a:schemeClr val="tx1"/>
                </a:solidFill>
              </a:rPr>
              <a:t>баллов – оценка «4»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Более </a:t>
            </a:r>
            <a:r>
              <a:rPr lang="ru-RU" dirty="0" smtClean="0">
                <a:solidFill>
                  <a:schemeClr val="tx1"/>
                </a:solidFill>
              </a:rPr>
              <a:t>15 </a:t>
            </a:r>
            <a:r>
              <a:rPr lang="ru-RU" dirty="0" smtClean="0">
                <a:solidFill>
                  <a:schemeClr val="tx1"/>
                </a:solidFill>
              </a:rPr>
              <a:t>баллов – оценка «5»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000232" y="2000240"/>
          <a:ext cx="6858047" cy="2000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9721"/>
                <a:gridCol w="979721"/>
                <a:gridCol w="979721"/>
                <a:gridCol w="979721"/>
                <a:gridCol w="979721"/>
                <a:gridCol w="979721"/>
                <a:gridCol w="979721"/>
              </a:tblGrid>
              <a:tr h="1229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Работа в группах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Устные ответы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Работа в паре (разгадывание кроссворда)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Проверочная работа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Сумма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баллов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  <a:tr h="409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1-4 балла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1-3 балла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 1 баллу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1-4 баллов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1-15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баллов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  <a:tr h="3612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Тема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/>
              <a:t>Обобщение и систематизация основных понятий темы «Информация и информационные процессы»</a:t>
            </a:r>
            <a:endParaRPr lang="ru-RU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Задачи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Обобщить и систематизировать….</a:t>
            </a:r>
          </a:p>
          <a:p>
            <a:r>
              <a:rPr lang="ru-RU" sz="3200" dirty="0" smtClean="0"/>
              <a:t>Проверить знания….</a:t>
            </a:r>
            <a:endParaRPr lang="ru-RU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-2380" y="-992"/>
          <a:ext cx="9146380" cy="6858991"/>
        </p:xfrm>
        <a:graphic>
          <a:graphicData uri="http://schemas.openxmlformats.org/presentationml/2006/ole">
            <p:oleObj spid="_x0000_s1026" name="Презентация" r:id="rId3" imgW="4570586" imgH="3427608" progId="PowerPoint.Show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PC\Desktop\2017-06-06\Безымянный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7619196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Ответы</a:t>
            </a:r>
            <a:endParaRPr lang="ru-RU" sz="3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104"/>
                <a:gridCol w="372300"/>
                <a:gridCol w="285771"/>
                <a:gridCol w="466725"/>
                <a:gridCol w="466725"/>
                <a:gridCol w="466725"/>
                <a:gridCol w="466725"/>
                <a:gridCol w="466725"/>
                <a:gridCol w="466725"/>
                <a:gridCol w="466725"/>
                <a:gridCol w="466725"/>
                <a:gridCol w="466725"/>
                <a:gridCol w="466725"/>
                <a:gridCol w="466725"/>
                <a:gridCol w="466725"/>
                <a:gridCol w="466725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 marL="82973" marR="8297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Вариант 1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82973" marR="8297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Вариант 2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 marL="82973" marR="82973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/>
              <a:t>Стр. 51-55 </a:t>
            </a:r>
          </a:p>
          <a:p>
            <a:pPr>
              <a:buNone/>
            </a:pPr>
            <a:r>
              <a:rPr lang="ru-RU" sz="3200" dirty="0" smtClean="0"/>
              <a:t>Тестовые задания для самоконтроля.</a:t>
            </a:r>
            <a:endParaRPr lang="ru-RU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Выберите фразеологизм, который характеризует вашу работу на уроке сегодня: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2643182"/>
            <a:ext cx="7143800" cy="2571768"/>
          </a:xfrm>
        </p:spPr>
        <p:txBody>
          <a:bodyPr/>
          <a:lstStyle/>
          <a:p>
            <a:r>
              <a:rPr lang="ru-RU" sz="4000" i="1" dirty="0" smtClean="0"/>
              <a:t>Шевелить мозгами</a:t>
            </a:r>
            <a:endParaRPr lang="ru-RU" sz="4000" dirty="0" smtClean="0"/>
          </a:p>
          <a:p>
            <a:r>
              <a:rPr lang="ru-RU" sz="4000" i="1" dirty="0" smtClean="0"/>
              <a:t>Краем уха</a:t>
            </a:r>
            <a:endParaRPr lang="ru-RU" sz="4000" dirty="0" smtClean="0"/>
          </a:p>
          <a:p>
            <a:r>
              <a:rPr lang="ru-RU" sz="4000" i="1" dirty="0" smtClean="0"/>
              <a:t>Хлопать ушами</a:t>
            </a:r>
            <a:endParaRPr lang="ru-RU" sz="40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PC\Desktop\nadpis-spasobo_02.gif"/>
          <p:cNvPicPr>
            <a:picLocks noGrp="1" noChangeAspect="1" noChangeArrowheads="1" noCro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643050"/>
            <a:ext cx="5138417" cy="45004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</TotalTime>
  <Words>156</Words>
  <PresentationFormat>Экран (4:3)</PresentationFormat>
  <Paragraphs>86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Эркер</vt:lpstr>
      <vt:lpstr>Презентация</vt:lpstr>
      <vt:lpstr>Лист контроля</vt:lpstr>
      <vt:lpstr>Тема урока</vt:lpstr>
      <vt:lpstr>Задачи урока</vt:lpstr>
      <vt:lpstr>Слайд 4</vt:lpstr>
      <vt:lpstr>Слайд 5</vt:lpstr>
      <vt:lpstr>Ответы</vt:lpstr>
      <vt:lpstr>Домашнее задание</vt:lpstr>
      <vt:lpstr>Выберите фразеологизм, который характеризует вашу работу на уроке сегодня: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Лист контроля</dc:title>
  <dc:creator>PC</dc:creator>
  <cp:lastModifiedBy>PC</cp:lastModifiedBy>
  <cp:revision>5</cp:revision>
  <dcterms:created xsi:type="dcterms:W3CDTF">2017-06-06T10:46:01Z</dcterms:created>
  <dcterms:modified xsi:type="dcterms:W3CDTF">2017-06-06T11:26:45Z</dcterms:modified>
</cp:coreProperties>
</file>